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7"/>
    <p:restoredTop sz="96778"/>
  </p:normalViewPr>
  <p:slideViewPr>
    <p:cSldViewPr snapToGrid="0" snapToObjects="1">
      <p:cViewPr varScale="1">
        <p:scale>
          <a:sx n="80" d="100"/>
          <a:sy n="80" d="100"/>
        </p:scale>
        <p:origin x="7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4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16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77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6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2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50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61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8/ISM%20PPT-comp8.3.3.jpg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8/ISM%20PPT-comp8.1.1.jpg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8/ISM%20PPT-comp8.1.2.jpg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8/ISM%20PPT-comp8.2.1.jpg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8/ISM%20PPT-comp8.3.1.jpg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" y="0"/>
            <a:ext cx="12192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2" y="4538132"/>
            <a:ext cx="2548465" cy="20132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81667" y="981723"/>
            <a:ext cx="9228666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8000" b="1" spc="-3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Prévention </a:t>
            </a:r>
            <a:br>
              <a:rPr lang="en-US" sz="8000" b="1" spc="-3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8000" b="1" spc="-3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la violence en milieu de travail</a:t>
            </a:r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2884" y="442379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4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85" y="5398275"/>
            <a:ext cx="3718940" cy="9398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2666" y="863066"/>
            <a:ext cx="82521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Système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responsabilité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interne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3255" y="2660205"/>
            <a:ext cx="972549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Au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sein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l’organisation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nous  </a:t>
            </a:r>
            <a:br>
              <a:rPr lang="en-US" sz="4000" dirty="0">
                <a:latin typeface="Arial" charset="0"/>
                <a:ea typeface="Arial" charset="0"/>
                <a:cs typeface="Arial" charset="0"/>
              </a:rPr>
            </a:b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sommes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tous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responsables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la santé </a:t>
            </a:r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et 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de la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sécurité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au travail</a:t>
            </a:r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884" y="702733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6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2884" y="442379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85" y="5398275"/>
            <a:ext cx="3718940" cy="9398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2666" y="863066"/>
            <a:ext cx="82521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Système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responsabilité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interne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3255" y="2660205"/>
            <a:ext cx="972549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Au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sein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l’organisation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nous  </a:t>
            </a:r>
            <a:br>
              <a:rPr lang="en-US" sz="4000" dirty="0">
                <a:latin typeface="Arial" charset="0"/>
                <a:ea typeface="Arial" charset="0"/>
                <a:cs typeface="Arial" charset="0"/>
              </a:rPr>
            </a:b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sommes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tous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responsables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la santé </a:t>
            </a:r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et 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de la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sécurité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au travail</a:t>
            </a:r>
          </a:p>
        </p:txBody>
      </p:sp>
    </p:spTree>
    <p:extLst>
      <p:ext uri="{BB962C8B-B14F-4D97-AF65-F5344CB8AC3E}">
        <p14:creationId xmlns:p14="http://schemas.microsoft.com/office/powerpoint/2010/main" val="112903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884" y="702733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1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2884" y="442379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32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85" y="5398275"/>
            <a:ext cx="3718940" cy="9398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2666" y="863066"/>
            <a:ext cx="82521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Système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responsabilité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interne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3255" y="2660205"/>
            <a:ext cx="972549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Au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sein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l’organisation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nous  </a:t>
            </a:r>
            <a:br>
              <a:rPr lang="en-US" sz="4000" dirty="0">
                <a:latin typeface="Arial" charset="0"/>
                <a:ea typeface="Arial" charset="0"/>
                <a:cs typeface="Arial" charset="0"/>
              </a:rPr>
            </a:b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sommes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tous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responsables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la santé </a:t>
            </a:r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et 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de la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sécurité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au travail</a:t>
            </a:r>
          </a:p>
        </p:txBody>
      </p:sp>
    </p:spTree>
    <p:extLst>
      <p:ext uri="{BB962C8B-B14F-4D97-AF65-F5344CB8AC3E}">
        <p14:creationId xmlns:p14="http://schemas.microsoft.com/office/powerpoint/2010/main" val="66176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884" y="702733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61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52</Words>
  <Application>Microsoft Office PowerPoint</Application>
  <PresentationFormat>Grand écran</PresentationFormat>
  <Paragraphs>13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Veilleux</dc:creator>
  <cp:lastModifiedBy>Alexandre Meloche Dorris</cp:lastModifiedBy>
  <cp:revision>7</cp:revision>
  <dcterms:created xsi:type="dcterms:W3CDTF">2017-12-05T16:36:40Z</dcterms:created>
  <dcterms:modified xsi:type="dcterms:W3CDTF">2019-03-01T16:20:22Z</dcterms:modified>
</cp:coreProperties>
</file>