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6301"/>
  </p:normalViewPr>
  <p:slideViewPr>
    <p:cSldViewPr snapToGrid="0" snapToObjects="1">
      <p:cViewPr varScale="1">
        <p:scale>
          <a:sx n="122" d="100"/>
          <a:sy n="122" d="100"/>
        </p:scale>
        <p:origin x="21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1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9BBC-3DE3-A145-8AC9-78D96C197FE8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9B9A-97DC-2547-AAD9-5D1EBEA54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studio2/Desktop/JOBS%20en%20cours/17-665:Savoir%20Montfort%20Gabarits%20PowerPoint/Working/PSD%20&amp;%20AI/comp%206/ISM%20PPT-comp6.3.jpg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file://localhost/Users/studio2/Desktop/JOBS%20en%20cours/17-665:Savoir%20Montfort%20Gabarits%20PowerPoint/Working/PSD%20&amp;%20AI/comp%206/ISM%20PPT-comp6.2b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Relationship Id="rId3" Type="http://schemas.openxmlformats.org/officeDocument/2006/relationships/image" Target="file://localhost/Users/studio2/Desktop/JOBS%20en%20cours/17-665:Savoir%20Montfort%20Gabarits%20PowerPoint/Working/PSD%20&amp;%20AI/comp%206/ISM%20PPT-comp6.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2" y="4538132"/>
            <a:ext cx="2548465" cy="20132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81667" y="981723"/>
            <a:ext cx="9228666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Prévention </a:t>
            </a:r>
            <a:b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8000" b="1" spc="-3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la violence en milieu de travail</a:t>
            </a:r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86" y="5416563"/>
            <a:ext cx="3718940" cy="939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2667" y="766293"/>
            <a:ext cx="82521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Système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6000" b="1" spc="-300" dirty="0" err="1">
                <a:latin typeface="Arial" charset="0"/>
                <a:ea typeface="Arial" charset="0"/>
                <a:cs typeface="Arial" charset="0"/>
              </a:rPr>
              <a:t>responsabilité</a:t>
            </a:r>
            <a:r>
              <a:rPr lang="en-US" sz="6000" b="1" spc="-300" dirty="0">
                <a:latin typeface="Arial" charset="0"/>
                <a:ea typeface="Arial" charset="0"/>
                <a:cs typeface="Arial" charset="0"/>
              </a:rPr>
              <a:t> interne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44133" y="2611818"/>
            <a:ext cx="870373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Au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sein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l’organisation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nous  </a:t>
            </a:r>
            <a:br>
              <a:rPr lang="en-US" sz="4000" dirty="0">
                <a:latin typeface="Arial" charset="0"/>
                <a:ea typeface="Arial" charset="0"/>
                <a:cs typeface="Arial" charset="0"/>
              </a:rPr>
            </a:b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sommes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tous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responsables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de la santé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et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sécurité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au travail</a:t>
            </a:r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156" y="460667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3156" y="460667"/>
            <a:ext cx="1052547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18</Words>
  <Application>Microsoft Macintosh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Veilleux</dc:creator>
  <cp:lastModifiedBy>Simon Veilleux</cp:lastModifiedBy>
  <cp:revision>5</cp:revision>
  <dcterms:created xsi:type="dcterms:W3CDTF">2017-12-05T16:36:40Z</dcterms:created>
  <dcterms:modified xsi:type="dcterms:W3CDTF">2017-12-06T16:44:48Z</dcterms:modified>
</cp:coreProperties>
</file>