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7"/>
    <p:restoredTop sz="96301"/>
  </p:normalViewPr>
  <p:slideViewPr>
    <p:cSldViewPr snapToGrid="0" snapToObjects="1">
      <p:cViewPr varScale="1">
        <p:scale>
          <a:sx n="80" d="100"/>
          <a:sy n="80" d="100"/>
        </p:scale>
        <p:origin x="75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99BBC-3DE3-A145-8AC9-78D96C197FE8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9B9A-97DC-2547-AAD9-5D1EBEA549C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641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99BBC-3DE3-A145-8AC9-78D96C197FE8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9B9A-97DC-2547-AAD9-5D1EBEA549C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925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99BBC-3DE3-A145-8AC9-78D96C197FE8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9B9A-97DC-2547-AAD9-5D1EBEA549C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616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99BBC-3DE3-A145-8AC9-78D96C197FE8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9B9A-97DC-2547-AAD9-5D1EBEA549C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420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99BBC-3DE3-A145-8AC9-78D96C197FE8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9B9A-97DC-2547-AAD9-5D1EBEA549C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477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99BBC-3DE3-A145-8AC9-78D96C197FE8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9B9A-97DC-2547-AAD9-5D1EBEA549C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336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99BBC-3DE3-A145-8AC9-78D96C197FE8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9B9A-97DC-2547-AAD9-5D1EBEA549C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660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99BBC-3DE3-A145-8AC9-78D96C197FE8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9B9A-97DC-2547-AAD9-5D1EBEA549C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126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99BBC-3DE3-A145-8AC9-78D96C197FE8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9B9A-97DC-2547-AAD9-5D1EBEA549C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750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99BBC-3DE3-A145-8AC9-78D96C197FE8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9B9A-97DC-2547-AAD9-5D1EBEA549C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621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99BBC-3DE3-A145-8AC9-78D96C197FE8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9B9A-97DC-2547-AAD9-5D1EBEA549C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661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699BBC-3DE3-A145-8AC9-78D96C197FE8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3E9B9A-97DC-2547-AAD9-5D1EBEA549C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516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studio2/Desktop/JOBS%20en%20cours/17-665:Savoir%20Montfort%20Gabarits%20PowerPoint/Working/PSD%20&amp;%20AI/comp%207/ISM%20PPT-comp7.3.3.jpg" TargetMode="Externa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studio2/Desktop/JOBS%20en%20cours/17-665:Savoir%20Montfort%20Gabarits%20PowerPoint/Working/PSD%20&amp;%20AI/comp%207/ISM%20PPT-comp7.1.1.jpg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studio2/Desktop/JOBS%20en%20cours/17-665:Savoir%20Montfort%20Gabarits%20PowerPoint/Working/PSD%20&amp;%20AI/comp%207/ISM%20PPT-comp7.1.2.jpg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studio2/Desktop/JOBS%20en%20cours/17-665:Savoir%20Montfort%20Gabarits%20PowerPoint/Working/PSD%20&amp;%20AI/comp%207/ISM%20PPT-comp7.1.3.jpg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studio2/Desktop/JOBS%20en%20cours/17-665:Savoir%20Montfort%20Gabarits%20PowerPoint/Working/PSD%20&amp;%20AI/comp%207/ISM%20PPT-comp7.2.1.jpg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studio2/Desktop/JOBS%20en%20cours/17-665:Savoir%20Montfort%20Gabarits%20PowerPoint/Working/PSD%20&amp;%20AI/comp%207/ISM%20PPT-comp7.2.3.jpg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studio2/Desktop/JOBS%20en%20cours/17-665:Savoir%20Montfort%20Gabarits%20PowerPoint/Working/PSD%20&amp;%20AI/comp%207/ISM%20PPT-comp7.2.2.jpg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studio2/Desktop/JOBS%20en%20cours/17-665:Savoir%20Montfort%20Gabarits%20PowerPoint/Working/PSD%20&amp;%20AI/comp%207/ISM%20PPT-comp7.3.1.jpg" TargetMode="Externa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studio2/Desktop/JOBS%20en%20cours/17-665:Savoir%20Montfort%20Gabarits%20PowerPoint/Working/PSD%20&amp;%20AI/comp%207/ISM%20PPT-comp7.3.2.jpg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4" y="0"/>
            <a:ext cx="12192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2" y="4538132"/>
            <a:ext cx="2548465" cy="201328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81667" y="981723"/>
            <a:ext cx="9228666" cy="2939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400"/>
              </a:lnSpc>
            </a:pPr>
            <a:r>
              <a:rPr lang="en-US" sz="8000" b="1" spc="-3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Prévention </a:t>
            </a:r>
            <a:br>
              <a:rPr lang="en-US" sz="8000" b="1" spc="-3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8000" b="1" spc="-3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la violence en milieu de travail</a:t>
            </a:r>
          </a:p>
        </p:txBody>
      </p:sp>
    </p:spTree>
    <p:extLst>
      <p:ext uri="{BB962C8B-B14F-4D97-AF65-F5344CB8AC3E}">
        <p14:creationId xmlns:p14="http://schemas.microsoft.com/office/powerpoint/2010/main" val="102520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62884" y="957386"/>
            <a:ext cx="10525478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Diapo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secondaire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/ sous-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titre</a:t>
            </a:r>
            <a:endParaRPr lang="en-US" sz="40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31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9285" y="5645163"/>
            <a:ext cx="3718940" cy="93987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62666" y="1588573"/>
            <a:ext cx="825217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en-US" sz="6000" b="1" spc="-300" dirty="0" err="1">
                <a:latin typeface="Arial" charset="0"/>
                <a:ea typeface="Arial" charset="0"/>
                <a:cs typeface="Arial" charset="0"/>
              </a:rPr>
              <a:t>Système</a:t>
            </a:r>
            <a:r>
              <a:rPr lang="en-US" sz="6000" b="1" spc="-300" dirty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sz="6000" b="1" spc="-300" dirty="0" err="1">
                <a:latin typeface="Arial" charset="0"/>
                <a:ea typeface="Arial" charset="0"/>
                <a:cs typeface="Arial" charset="0"/>
              </a:rPr>
              <a:t>responsabilité</a:t>
            </a:r>
            <a:r>
              <a:rPr lang="en-US" sz="6000" b="1" spc="-300" dirty="0">
                <a:latin typeface="Arial" charset="0"/>
                <a:ea typeface="Arial" charset="0"/>
                <a:cs typeface="Arial" charset="0"/>
              </a:rPr>
              <a:t> interne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33255" y="3261017"/>
            <a:ext cx="9725490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000"/>
              </a:lnSpc>
            </a:pP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Au 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sein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l’organisation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nous  </a:t>
            </a:r>
            <a:br>
              <a:rPr lang="en-US" sz="4000" dirty="0">
                <a:latin typeface="Arial" charset="0"/>
                <a:ea typeface="Arial" charset="0"/>
                <a:cs typeface="Arial" charset="0"/>
              </a:rPr>
            </a:b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sommes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tous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responsables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de la santé </a:t>
            </a:r>
            <a:r>
              <a:rPr lang="en-US" sz="4000" dirty="0" smtClean="0">
                <a:latin typeface="Arial" charset="0"/>
                <a:ea typeface="Arial" charset="0"/>
                <a:cs typeface="Arial" charset="0"/>
              </a:rPr>
              <a:t>et 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de la 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sécurité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au travail</a:t>
            </a:r>
          </a:p>
        </p:txBody>
      </p:sp>
    </p:spTree>
    <p:extLst>
      <p:ext uri="{BB962C8B-B14F-4D97-AF65-F5344CB8AC3E}">
        <p14:creationId xmlns:p14="http://schemas.microsoft.com/office/powerpoint/2010/main" val="29470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62884" y="957386"/>
            <a:ext cx="10525478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Diapo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secondaire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/ sous-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titre</a:t>
            </a:r>
            <a:endParaRPr lang="en-US" sz="40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465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62884" y="957386"/>
            <a:ext cx="10525478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Diapo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secondaire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/ sous-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titre</a:t>
            </a:r>
            <a:endParaRPr lang="en-US" sz="40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72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9285" y="5645163"/>
            <a:ext cx="3718940" cy="93987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62666" y="1588573"/>
            <a:ext cx="825217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en-US" sz="6000" b="1" spc="-300" dirty="0" err="1">
                <a:latin typeface="Arial" charset="0"/>
                <a:ea typeface="Arial" charset="0"/>
                <a:cs typeface="Arial" charset="0"/>
              </a:rPr>
              <a:t>Système</a:t>
            </a:r>
            <a:r>
              <a:rPr lang="en-US" sz="6000" b="1" spc="-300" dirty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sz="6000" b="1" spc="-300" dirty="0" err="1">
                <a:latin typeface="Arial" charset="0"/>
                <a:ea typeface="Arial" charset="0"/>
                <a:cs typeface="Arial" charset="0"/>
              </a:rPr>
              <a:t>responsabilité</a:t>
            </a:r>
            <a:r>
              <a:rPr lang="en-US" sz="6000" b="1" spc="-300" dirty="0">
                <a:latin typeface="Arial" charset="0"/>
                <a:ea typeface="Arial" charset="0"/>
                <a:cs typeface="Arial" charset="0"/>
              </a:rPr>
              <a:t> interne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33255" y="3261017"/>
            <a:ext cx="9725490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000"/>
              </a:lnSpc>
            </a:pP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Au 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sein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l’organisation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nous  </a:t>
            </a:r>
            <a:br>
              <a:rPr lang="en-US" sz="4000" dirty="0">
                <a:latin typeface="Arial" charset="0"/>
                <a:ea typeface="Arial" charset="0"/>
                <a:cs typeface="Arial" charset="0"/>
              </a:rPr>
            </a:b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sommes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tous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responsables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de la santé </a:t>
            </a:r>
            <a:r>
              <a:rPr lang="en-US" sz="4000" dirty="0" smtClean="0">
                <a:latin typeface="Arial" charset="0"/>
                <a:ea typeface="Arial" charset="0"/>
                <a:cs typeface="Arial" charset="0"/>
              </a:rPr>
              <a:t>et 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de la 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sécurité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au travail</a:t>
            </a:r>
          </a:p>
        </p:txBody>
      </p:sp>
    </p:spTree>
    <p:extLst>
      <p:ext uri="{BB962C8B-B14F-4D97-AF65-F5344CB8AC3E}">
        <p14:creationId xmlns:p14="http://schemas.microsoft.com/office/powerpoint/2010/main" val="2025187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62884" y="957386"/>
            <a:ext cx="10525478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Diapo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secondaire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/ sous-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titre</a:t>
            </a:r>
            <a:endParaRPr lang="en-US" sz="40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7681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62884" y="957386"/>
            <a:ext cx="10525478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Diapo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secondaire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/ sous-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titre</a:t>
            </a:r>
            <a:endParaRPr lang="en-US" sz="40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095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9285" y="5645163"/>
            <a:ext cx="3718940" cy="93987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62666" y="1588573"/>
            <a:ext cx="825217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en-US" sz="6000" b="1" spc="-300" dirty="0" err="1">
                <a:latin typeface="Arial" charset="0"/>
                <a:ea typeface="Arial" charset="0"/>
                <a:cs typeface="Arial" charset="0"/>
              </a:rPr>
              <a:t>Système</a:t>
            </a:r>
            <a:r>
              <a:rPr lang="en-US" sz="6000" b="1" spc="-300" dirty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sz="6000" b="1" spc="-300" dirty="0" err="1">
                <a:latin typeface="Arial" charset="0"/>
                <a:ea typeface="Arial" charset="0"/>
                <a:cs typeface="Arial" charset="0"/>
              </a:rPr>
              <a:t>responsabilité</a:t>
            </a:r>
            <a:r>
              <a:rPr lang="en-US" sz="6000" b="1" spc="-300" dirty="0">
                <a:latin typeface="Arial" charset="0"/>
                <a:ea typeface="Arial" charset="0"/>
                <a:cs typeface="Arial" charset="0"/>
              </a:rPr>
              <a:t> interne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33255" y="3261017"/>
            <a:ext cx="9725490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000"/>
              </a:lnSpc>
            </a:pP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Au 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sein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l’organisation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nous  </a:t>
            </a:r>
            <a:br>
              <a:rPr lang="en-US" sz="4000" dirty="0">
                <a:latin typeface="Arial" charset="0"/>
                <a:ea typeface="Arial" charset="0"/>
                <a:cs typeface="Arial" charset="0"/>
              </a:rPr>
            </a:b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sommes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tous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responsables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de la santé </a:t>
            </a:r>
            <a:r>
              <a:rPr lang="en-US" sz="4000" dirty="0" smtClean="0">
                <a:latin typeface="Arial" charset="0"/>
                <a:ea typeface="Arial" charset="0"/>
                <a:cs typeface="Arial" charset="0"/>
              </a:rPr>
              <a:t>et 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de la 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sécurité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au travail</a:t>
            </a:r>
          </a:p>
        </p:txBody>
      </p:sp>
    </p:spTree>
    <p:extLst>
      <p:ext uri="{BB962C8B-B14F-4D97-AF65-F5344CB8AC3E}">
        <p14:creationId xmlns:p14="http://schemas.microsoft.com/office/powerpoint/2010/main" val="1057467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62884" y="957386"/>
            <a:ext cx="10525478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Diapo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secondaire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/ sous-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titre</a:t>
            </a:r>
            <a:endParaRPr lang="en-US" sz="40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9878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52</Words>
  <Application>Microsoft Office PowerPoint</Application>
  <PresentationFormat>Grand écran</PresentationFormat>
  <Paragraphs>13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 Veilleux</dc:creator>
  <cp:lastModifiedBy>Alexandre Meloche Dorris</cp:lastModifiedBy>
  <cp:revision>7</cp:revision>
  <dcterms:created xsi:type="dcterms:W3CDTF">2017-12-05T16:36:40Z</dcterms:created>
  <dcterms:modified xsi:type="dcterms:W3CDTF">2019-03-01T16:21:20Z</dcterms:modified>
</cp:coreProperties>
</file>