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6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3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/>
    <p:restoredTop sz="94714"/>
  </p:normalViewPr>
  <p:slideViewPr>
    <p:cSldViewPr snapToGrid="0" snapToObjects="1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2F27A-BB0D-8E4B-B269-0D718BEBEB13}" type="datetimeFigureOut">
              <a:t>01/03/2019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3195E-F0A7-F942-85B6-42B6638963AF}" type="slidenum"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410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2F27A-BB0D-8E4B-B269-0D718BEBEB13}" type="datetimeFigureOut">
              <a:t>01/03/2019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3195E-F0A7-F942-85B6-42B6638963AF}" type="slidenum"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44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2F27A-BB0D-8E4B-B269-0D718BEBEB13}" type="datetimeFigureOut">
              <a:t>01/03/2019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3195E-F0A7-F942-85B6-42B6638963AF}" type="slidenum"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805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2F27A-BB0D-8E4B-B269-0D718BEBEB13}" type="datetimeFigureOut">
              <a:t>01/03/2019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3195E-F0A7-F942-85B6-42B6638963AF}" type="slidenum"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773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2F27A-BB0D-8E4B-B269-0D718BEBEB13}" type="datetimeFigureOut">
              <a:t>01/03/2019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3195E-F0A7-F942-85B6-42B6638963AF}" type="slidenum"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023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2F27A-BB0D-8E4B-B269-0D718BEBEB13}" type="datetimeFigureOut">
              <a:t>01/03/2019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3195E-F0A7-F942-85B6-42B6638963AF}" type="slidenum"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73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2F27A-BB0D-8E4B-B269-0D718BEBEB13}" type="datetimeFigureOut">
              <a:t>01/03/2019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3195E-F0A7-F942-85B6-42B6638963AF}" type="slidenum"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525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2F27A-BB0D-8E4B-B269-0D718BEBEB13}" type="datetimeFigureOut">
              <a:t>01/03/2019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3195E-F0A7-F942-85B6-42B6638963AF}" type="slidenum"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03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2F27A-BB0D-8E4B-B269-0D718BEBEB13}" type="datetimeFigureOut">
              <a:t>01/03/2019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3195E-F0A7-F942-85B6-42B6638963AF}" type="slidenum"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321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2F27A-BB0D-8E4B-B269-0D718BEBEB13}" type="datetimeFigureOut">
              <a:t>01/03/2019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3195E-F0A7-F942-85B6-42B6638963AF}" type="slidenum"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596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2F27A-BB0D-8E4B-B269-0D718BEBEB13}" type="datetimeFigureOut">
              <a:t>01/03/2019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3195E-F0A7-F942-85B6-42B6638963AF}" type="slidenum"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530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E2F27A-BB0D-8E4B-B269-0D718BEBEB13}" type="datetimeFigureOut">
              <a:t>01/03/2019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33195E-F0A7-F942-85B6-42B6638963AF}" type="slidenum"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139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4" y="0"/>
            <a:ext cx="1219200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62000" y="816373"/>
            <a:ext cx="10668000" cy="1041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400"/>
              </a:lnSpc>
            </a:pPr>
            <a:r>
              <a:rPr lang="en-US" sz="8000" b="1" spc="-300" dirty="0" err="1" smtClean="0">
                <a:solidFill>
                  <a:srgbClr val="0093D0"/>
                </a:solidFill>
                <a:latin typeface="Arial" charset="0"/>
                <a:ea typeface="Arial" charset="0"/>
                <a:cs typeface="Arial" charset="0"/>
              </a:rPr>
              <a:t>Titre</a:t>
            </a:r>
            <a:endParaRPr lang="en-US" sz="8000" b="1" spc="-300" dirty="0">
              <a:solidFill>
                <a:srgbClr val="0093D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0" y="2899069"/>
            <a:ext cx="10668000" cy="689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000"/>
              </a:lnSpc>
            </a:pPr>
            <a:r>
              <a:rPr lang="en-US" sz="4000" dirty="0" smtClean="0">
                <a:latin typeface="Arial" charset="0"/>
                <a:ea typeface="Arial" charset="0"/>
                <a:cs typeface="Arial" charset="0"/>
              </a:rPr>
              <a:t>Sous </a:t>
            </a:r>
            <a:r>
              <a:rPr lang="en-US" sz="4000" dirty="0" err="1" smtClean="0">
                <a:latin typeface="Arial" charset="0"/>
                <a:ea typeface="Arial" charset="0"/>
                <a:cs typeface="Arial" charset="0"/>
              </a:rPr>
              <a:t>titre</a:t>
            </a:r>
            <a:endParaRPr lang="en-US" sz="400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4933" y="5613322"/>
            <a:ext cx="3718940" cy="939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334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4" y="0"/>
            <a:ext cx="12192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10634" y="460669"/>
            <a:ext cx="10668000" cy="689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US" sz="40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Diapo</a:t>
            </a:r>
            <a:r>
              <a:rPr lang="en-US" sz="4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40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secondaire</a:t>
            </a:r>
            <a:r>
              <a:rPr lang="en-US" sz="4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/ sous-</a:t>
            </a:r>
            <a:r>
              <a:rPr lang="en-US" sz="40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titre</a:t>
            </a:r>
            <a:endParaRPr lang="en-US" sz="4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730239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4" y="0"/>
            <a:ext cx="12192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2" y="4538132"/>
            <a:ext cx="2548465" cy="20132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81667" y="981723"/>
            <a:ext cx="9228666" cy="1041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400"/>
              </a:lnSpc>
            </a:pPr>
            <a:r>
              <a:rPr lang="en-US" sz="8000" b="1" spc="-3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Nouvelle section</a:t>
            </a:r>
            <a:endParaRPr lang="en-US" sz="8000" b="1" spc="-3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7886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4" y="0"/>
            <a:ext cx="12192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10634" y="460669"/>
            <a:ext cx="10668000" cy="689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US" sz="40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Diapo</a:t>
            </a:r>
            <a:r>
              <a:rPr lang="en-US" sz="4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40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secondaire</a:t>
            </a:r>
            <a:r>
              <a:rPr lang="en-US" sz="4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/ sous-</a:t>
            </a:r>
            <a:r>
              <a:rPr lang="en-US" sz="40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titre</a:t>
            </a:r>
            <a:endParaRPr lang="en-US" sz="4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008791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13</Words>
  <Application>Microsoft Office PowerPoint</Application>
  <PresentationFormat>Grand écran</PresentationFormat>
  <Paragraphs>5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 Veilleux</dc:creator>
  <cp:lastModifiedBy>Alexandre Meloche Dorris</cp:lastModifiedBy>
  <cp:revision>6</cp:revision>
  <dcterms:created xsi:type="dcterms:W3CDTF">2017-11-03T15:50:57Z</dcterms:created>
  <dcterms:modified xsi:type="dcterms:W3CDTF">2019-03-01T16:22:23Z</dcterms:modified>
</cp:coreProperties>
</file>